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1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8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3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7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7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9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C28044-8AFD-40FF-A079-9330D769269E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71C5E3-D95F-47C6-A974-5182AF0E2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306" y="93968"/>
            <a:ext cx="12423531" cy="1324890"/>
          </a:xfrm>
        </p:spPr>
        <p:txBody>
          <a:bodyPr>
            <a:norm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ЛЕДОВОЕ ШОУ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«100 БЕЛЫХ МЕДВЕЖАТ»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мотивам сказки Ю. Яковлева «Умка ищет друзей»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10" y="1550742"/>
            <a:ext cx="8648700" cy="4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504" y="1102184"/>
            <a:ext cx="11607870" cy="179927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подготовительный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по 30 ноября 2022г.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детей в секции: хоккей, шорт-трек, фигурное катание.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количестве – 7 групп по 30 человек. Итого 210 человек.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тренировочных занятий 3 раза в неделю по 45 минут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хоккейных кортов жилых районов города и ледовых арен.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" y="3801458"/>
            <a:ext cx="3673036" cy="2754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3801458"/>
            <a:ext cx="3749697" cy="275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14" y="3801457"/>
            <a:ext cx="3902189" cy="2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783" y="1515423"/>
            <a:ext cx="11148647" cy="167618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отборочный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декабря по 15 декабря 2022г.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сдачи комплекса контрольных упражнений по оценке общей физической и специальной подготовки состоялся отбор 100 детей для участия в ледовом шоу «100 БЕЛЫХ МЕДВЕЖАТ».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занимающиеся продолжили занятия в оздоровительных группах, овладевая навыками специальной подготовки для участия в группах поддержки во время ледового шоу.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" y="3801458"/>
            <a:ext cx="3673036" cy="2754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3801458"/>
            <a:ext cx="3749697" cy="275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14" y="3801457"/>
            <a:ext cx="3902189" cy="2754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13" y="3801457"/>
            <a:ext cx="3902189" cy="2754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" y="3801456"/>
            <a:ext cx="3673036" cy="2754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6" y="3801456"/>
            <a:ext cx="3749698" cy="2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7" y="451554"/>
            <a:ext cx="11148647" cy="167618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постановка и репетиции программы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16 по 28 декабря 2022г.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4" y="3801458"/>
            <a:ext cx="3673036" cy="2754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3801458"/>
            <a:ext cx="3749697" cy="275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14" y="3801457"/>
            <a:ext cx="3902189" cy="2754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13" y="3801457"/>
            <a:ext cx="3902189" cy="2754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" y="3801456"/>
            <a:ext cx="3673036" cy="2754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6" y="3801456"/>
            <a:ext cx="3749698" cy="2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8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9084" y="1392331"/>
            <a:ext cx="11148647" cy="167618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этап: праздник Спортивное ледовое шоу «100 БЕЛЫХ МЕДВЕЖАТ»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мотивам сказки Ю. Яковлева «Умка ищет друзей»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декабря 2022г.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Спортивно-развлекательное мероприятие – праздник для всех!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 подарило участникам, родителям, зрителям незабываемые эмоции и вовлекло в волшебный мир спорта и сказки.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7" y="3801458"/>
            <a:ext cx="3749697" cy="2754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76" y="3801456"/>
            <a:ext cx="3749698" cy="2754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/>
          <a:stretch/>
        </p:blipFill>
        <p:spPr>
          <a:xfrm>
            <a:off x="3966796" y="3801453"/>
            <a:ext cx="4076700" cy="27547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6972"/>
          <a:stretch/>
        </p:blipFill>
        <p:spPr>
          <a:xfrm>
            <a:off x="290147" y="3801453"/>
            <a:ext cx="3578469" cy="2754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/>
          <a:stretch/>
        </p:blipFill>
        <p:spPr>
          <a:xfrm>
            <a:off x="8273562" y="3801453"/>
            <a:ext cx="3617812" cy="27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093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78</TotalTime>
  <Words>223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Corbel</vt:lpstr>
      <vt:lpstr>Times New Roman</vt:lpstr>
      <vt:lpstr>Базис</vt:lpstr>
      <vt:lpstr>СПОРТИВНОЕ ЛЕДОВОЕ ШОУ «100 БЕЛЫХ МЕДВЕЖАТ»  по мотивам сказки Ю. Яковлева «Умка ищет друзей»</vt:lpstr>
      <vt:lpstr>1 этап: подготовительный  с 1 сентября по 30 ноября 2022г. Набор детей в секции: хоккей, шорт-трек, фигурное катание.  в количестве – 7 групп по 30 человек. Итого 210 человек.   Проведение тренировочных занятий 3 раза в неделю по 45 минут  на базе хоккейных кортов жилых районов города и ледовых арен.</vt:lpstr>
      <vt:lpstr>2 этап: отборочный  с 1 декабря по 15 декабря 2022г.  По итогам сдачи комплекса контрольных упражнений по оценке общей физической и специальной подготовки состоялся отбор 100 детей для участия в ледовом шоу «100 БЕЛЫХ МЕДВЕЖАТ».   остальные занимающиеся продолжили занятия в оздоровительных группах, овладевая навыками специальной подготовки для участия в группах поддержки во время ледового шоу.</vt:lpstr>
      <vt:lpstr>3 этап: постановка и репетиции программы  с 16 по 28 декабря 2022г.</vt:lpstr>
      <vt:lpstr>4 этап: праздник Спортивное ледовое шоу «100 БЕЛЫХ МЕДВЕЖАТ»  по мотивам сказки Ю. Яковлева «Умка ищет друзей» 28 декабря 2022г.  Спортивно-развлекательное мероприятие – праздник для всех!  Шоу подарило участникам, родителям, зрителям незабываемые эмоции и вовлекло в волшебный мир спорта и сказки.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БЕЛЫХ МЕДВЕЖАТ</dc:title>
  <dc:creator>стас притыкин</dc:creator>
  <cp:lastModifiedBy>СШОР2</cp:lastModifiedBy>
  <cp:revision>12</cp:revision>
  <dcterms:created xsi:type="dcterms:W3CDTF">2023-01-17T11:30:48Z</dcterms:created>
  <dcterms:modified xsi:type="dcterms:W3CDTF">2023-10-11T05:45:48Z</dcterms:modified>
</cp:coreProperties>
</file>